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56C4DA-886E-48FE-A073-E098194EB7DB}">
  <a:tblStyle styleId="{6056C4DA-886E-48FE-A073-E098194EB7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{6056C4DA-886E-48FE-A073-E098194EB7DB}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{6056C4DA-886E-48FE-A073-E098194EB7DB}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